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0" r:id="rId2"/>
    <p:sldId id="257" r:id="rId3"/>
    <p:sldId id="258" r:id="rId4"/>
    <p:sldId id="278" r:id="rId5"/>
    <p:sldId id="281" r:id="rId6"/>
    <p:sldId id="271" r:id="rId7"/>
    <p:sldId id="260" r:id="rId8"/>
    <p:sldId id="283" r:id="rId9"/>
    <p:sldId id="284" r:id="rId10"/>
    <p:sldId id="285" r:id="rId11"/>
    <p:sldId id="286" r:id="rId12"/>
    <p:sldId id="293" r:id="rId13"/>
    <p:sldId id="294" r:id="rId14"/>
    <p:sldId id="295" r:id="rId15"/>
    <p:sldId id="296" r:id="rId16"/>
    <p:sldId id="297" r:id="rId17"/>
    <p:sldId id="298" r:id="rId18"/>
    <p:sldId id="289" r:id="rId19"/>
    <p:sldId id="300" r:id="rId20"/>
    <p:sldId id="301" r:id="rId21"/>
    <p:sldId id="302" r:id="rId22"/>
    <p:sldId id="303" r:id="rId23"/>
    <p:sldId id="304" r:id="rId24"/>
    <p:sldId id="287" r:id="rId25"/>
    <p:sldId id="288" r:id="rId26"/>
    <p:sldId id="274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Calls are all the same from the Main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camera, set the resolution, set the frame rate (can increase with better hardware), create data container to hold the image, start the stream.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[Done in different thread] Grab the frame from the stream and clear the 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the image data from the frame filled during the stream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MobileNetV2 from the </a:t>
            </a:r>
            <a:r>
              <a:rPr lang="en-US" dirty="0" err="1"/>
              <a:t>Keras</a:t>
            </a:r>
            <a:r>
              <a:rPr lang="en-US" dirty="0"/>
              <a:t> library</a:t>
            </a:r>
          </a:p>
          <a:p>
            <a:r>
              <a:rPr lang="en-US" dirty="0"/>
              <a:t>Create the model from the </a:t>
            </a:r>
            <a:r>
              <a:rPr lang="en-US" dirty="0" err="1"/>
              <a:t>keras</a:t>
            </a:r>
            <a:r>
              <a:rPr lang="en-US" dirty="0"/>
              <a:t> collection. Setting the input variables. ‘</a:t>
            </a:r>
            <a:r>
              <a:rPr lang="en-US" dirty="0" err="1"/>
              <a:t>imagenet</a:t>
            </a:r>
            <a:r>
              <a:rPr lang="en-US" dirty="0"/>
              <a:t>’ is the trained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 frame to batch. Call </a:t>
            </a:r>
            <a:r>
              <a:rPr lang="en-US" dirty="0" err="1"/>
              <a:t>preprocess_input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 Predict the features. Call </a:t>
            </a:r>
            <a:r>
              <a:rPr lang="en-US" dirty="0" err="1"/>
              <a:t>decode_predictions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59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the frame from the camera class and pass to the prediction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90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 the saved TF Lite model. Create the Interpreter. Load the input and output details. To predict, set the tensors and get the tensors.</a:t>
            </a:r>
          </a:p>
          <a:p>
            <a:endParaRPr lang="en-US" dirty="0"/>
          </a:p>
          <a:p>
            <a:r>
              <a:rPr lang="en-US" dirty="0"/>
              <a:t>NOTE: I am still using the </a:t>
            </a:r>
            <a:r>
              <a:rPr lang="en-US" dirty="0" err="1"/>
              <a:t>preprocess_input</a:t>
            </a:r>
            <a:r>
              <a:rPr lang="en-US" dirty="0"/>
              <a:t> and </a:t>
            </a:r>
            <a:r>
              <a:rPr lang="en-US" dirty="0" err="1"/>
              <a:t>decode_predictions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ennis/Blog/blob/master/ImageDetection/ConvertToLite.ipynb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7" Type="http://schemas.openxmlformats.org/officeDocument/2006/relationships/hyperlink" Target="https://github.com/ehennis/Blog/tree/master/ImageDetection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yrevar/942d3a0ac09ec9e5eb3a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nning.com/liveproject/using-deep-learning-to-predict-basketball-scores" TargetMode="External"/><Relationship Id="rId4" Type="http://schemas.openxmlformats.org/officeDocument/2006/relationships/hyperlink" Target="mailto:EvanHennis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eckronsoftware.fishbutl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ning.com/liveproject/using-deep-learning-to-predict-basketball-scor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(Initialization)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64776-EBF3-4BB1-AB39-182DD954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1" y="1690687"/>
            <a:ext cx="11945910" cy="32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50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(Stream)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5E5724-9E8B-4EDD-95B8-1F8AD10A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590798" cy="3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(Read)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2B1E-051A-47F4-9C52-7FE2471FA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45" y="1989008"/>
            <a:ext cx="11000834" cy="19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2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(Initialize)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A5E1A-08D9-4539-B03C-E7739FEC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4" y="1690687"/>
            <a:ext cx="11052058" cy="48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790B95-24B3-48FD-B337-2C06A785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" y="2752724"/>
            <a:ext cx="11198311" cy="2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8B80-EB63-4CAA-A143-6C2A6B17E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21" y="1690688"/>
            <a:ext cx="11180581" cy="27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985A3-B277-4E26-BFE2-0FDA8402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" y="1513058"/>
            <a:ext cx="11476146" cy="219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01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Convert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model to TF Lite Model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https://github.com/ehennis/Blog/blob/master/ImageDetection/ConvertToLite.ipynb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Install TensorFlow Lite subset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Create TF Lite Interpreter</a:t>
            </a:r>
          </a:p>
        </p:txBody>
      </p:sp>
    </p:spTree>
    <p:extLst>
      <p:ext uri="{BB962C8B-B14F-4D97-AF65-F5344CB8AC3E}">
        <p14:creationId xmlns:p14="http://schemas.microsoft.com/office/powerpoint/2010/main" val="202863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(Model Conversion)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E6B79-B7D8-45F4-A0FE-2FFEE206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79" y="1410643"/>
            <a:ext cx="11170902" cy="49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(Install)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2E077-BF86-41FF-ABA5-10CAD1EA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Follow Guide: https://www.tensorflow.org/lite/guide/python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For the Raspberry Pi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pip3 install https://dl.google.com/coral/python/tflite_runtime-2.1.0.post1-cp37-cp37m-linux_armv7l.whl</a:t>
            </a:r>
          </a:p>
        </p:txBody>
      </p:sp>
    </p:spTree>
    <p:extLst>
      <p:ext uri="{BB962C8B-B14F-4D97-AF65-F5344CB8AC3E}">
        <p14:creationId xmlns:p14="http://schemas.microsoft.com/office/powerpoint/2010/main" val="4089676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Interpreter)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2FE6C-FAE1-4AF9-9C22-CEF661730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77637"/>
            <a:ext cx="10134600" cy="54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Main)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2D56A-0B1B-4B46-A537-42E8DC01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6822"/>
            <a:ext cx="7527324" cy="443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transfer learning and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/>
          </a:p>
          <a:p>
            <a:r>
              <a:rPr lang="en-US" dirty="0" err="1">
                <a:solidFill>
                  <a:srgbClr val="1F4E79"/>
                </a:solidFill>
              </a:rPr>
              <a:t>MobileNet</a:t>
            </a:r>
            <a:r>
              <a:rPr lang="en-US" dirty="0">
                <a:solidFill>
                  <a:srgbClr val="1F4E79"/>
                </a:solidFill>
              </a:rPr>
              <a:t> Classes: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https://gist.github.com/yrevar/942d3a0ac09ec9e5eb3a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7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>
                <a:solidFill>
                  <a:srgbClr val="1F4E79"/>
                </a:solidFill>
              </a:rPr>
              <a:t>: </a:t>
            </a:r>
            <a:r>
              <a:rPr lang="en-US">
                <a:solidFill>
                  <a:srgbClr val="1F4E79"/>
                </a:solidFill>
                <a:hlinkClick r:id="rId5"/>
              </a:rPr>
              <a:t>https://www.manning.com/liveproject/using-deep-learning-to-predict-basketball-scores</a:t>
            </a:r>
            <a:endParaRPr lang="en-US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FBE410-7A3A-4211-9C5C-8B6B4C7A8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326405C-7AFE-4041-95A3-750347BE6497}"/>
              </a:ext>
            </a:extLst>
          </p:cNvPr>
          <p:cNvSpPr txBox="1">
            <a:spLocks/>
          </p:cNvSpPr>
          <p:nvPr/>
        </p:nvSpPr>
        <p:spPr>
          <a:xfrm>
            <a:off x="3842951" y="204487"/>
            <a:ext cx="589623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Fish Butler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F379F7-CFD8-4AB0-850F-2F35CDF15508}"/>
              </a:ext>
            </a:extLst>
          </p:cNvPr>
          <p:cNvSpPr txBox="1">
            <a:spLocks/>
          </p:cNvSpPr>
          <p:nvPr/>
        </p:nvSpPr>
        <p:spPr>
          <a:xfrm>
            <a:off x="3842951" y="1253331"/>
            <a:ext cx="710513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Written this summer with my daughter (11) and my nephew (13)</a:t>
            </a:r>
          </a:p>
          <a:p>
            <a:r>
              <a:rPr lang="en-US" dirty="0">
                <a:hlinkClick r:id="rId3"/>
              </a:rPr>
              <a:t>https://play.google.com/store/apps/details?id=com.eckronsoftware.fishbutler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915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Using Deep Learning to Predict Basketball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https://www.manning.com/liveproject/using-deep-learning-to-predict-basketball-scores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$25 for early release and $50 normally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482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Update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850</Words>
  <Application>Microsoft Office PowerPoint</Application>
  <PresentationFormat>Widescreen</PresentationFormat>
  <Paragraphs>124</Paragraphs>
  <Slides>27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Computer Vision w/ Raspberry Pi</vt:lpstr>
      <vt:lpstr>Bio</vt:lpstr>
      <vt:lpstr>PowerPoint Presentation</vt:lpstr>
      <vt:lpstr>PowerPoint Presentation</vt:lpstr>
      <vt:lpstr>Using Deep Learning to Predict Basketball Scores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Camera Code (Initialization)</vt:lpstr>
      <vt:lpstr>Camera Code (Stream)</vt:lpstr>
      <vt:lpstr>Camera Code (Read)</vt:lpstr>
      <vt:lpstr>MobileNet (Initialize)</vt:lpstr>
      <vt:lpstr>MobileNet (Predict)</vt:lpstr>
      <vt:lpstr>Main</vt:lpstr>
      <vt:lpstr>Demo</vt:lpstr>
      <vt:lpstr>TensorFlow Lite</vt:lpstr>
      <vt:lpstr>TensorFlow Lite (Model Conversion)</vt:lpstr>
      <vt:lpstr>TensorFlow Lite (Install)</vt:lpstr>
      <vt:lpstr>TensorFlow Lite (TF Lite Interpreter)</vt:lpstr>
      <vt:lpstr>TensorFlow Lite (TF Lite Main)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51</cp:revision>
  <dcterms:created xsi:type="dcterms:W3CDTF">2018-12-07T20:29:05Z</dcterms:created>
  <dcterms:modified xsi:type="dcterms:W3CDTF">2020-07-09T22:09:45Z</dcterms:modified>
</cp:coreProperties>
</file>

<file path=docProps/thumbnail.jpeg>
</file>